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9" r:id="rId4"/>
    <p:sldId id="270" r:id="rId5"/>
    <p:sldId id="257" r:id="rId6"/>
    <p:sldId id="258" r:id="rId7"/>
    <p:sldId id="259" r:id="rId8"/>
    <p:sldId id="260" r:id="rId9"/>
    <p:sldId id="265" r:id="rId10"/>
    <p:sldId id="261" r:id="rId11"/>
    <p:sldId id="263" r:id="rId12"/>
    <p:sldId id="264" r:id="rId13"/>
    <p:sldId id="266" r:id="rId14"/>
    <p:sldId id="268" r:id="rId15"/>
    <p:sldId id="267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2" autoAdjust="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9F8E443-1D1F-4F92-A38C-F38031627423}" type="datetimeFigureOut">
              <a:rPr lang="ru-RU" smtClean="0"/>
              <a:t>21.07.2021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0A19B8D-2EE0-4AD3-8970-61DE3DB6D74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14.wdp"/><Relationship Id="rId4" Type="http://schemas.openxmlformats.org/officeDocument/2006/relationships/image" Target="../media/image22.jpeg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microsoft.com/office/2007/relationships/hdphoto" Target="../media/hdphoto20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23.wdp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26.wdp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microsoft.com/office/2007/relationships/hdphoto" Target="../media/hdphoto32.wdp"/><Relationship Id="rId5" Type="http://schemas.microsoft.com/office/2007/relationships/hdphoto" Target="../media/hdphoto29.wdp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microsoft.com/office/2007/relationships/hdphoto" Target="../media/hdphoto3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45.jpeg"/><Relationship Id="rId3" Type="http://schemas.microsoft.com/office/2007/relationships/hdphoto" Target="../media/hdphoto27.wdp"/><Relationship Id="rId7" Type="http://schemas.openxmlformats.org/officeDocument/2006/relationships/image" Target="../media/image43.jpeg"/><Relationship Id="rId12" Type="http://schemas.microsoft.com/office/2007/relationships/hdphoto" Target="../media/hdphoto30.wdp"/><Relationship Id="rId2" Type="http://schemas.openxmlformats.org/officeDocument/2006/relationships/image" Target="../media/image41.jpeg"/><Relationship Id="rId16" Type="http://schemas.microsoft.com/office/2007/relationships/hdphoto" Target="../media/hdphoto3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microsoft.com/office/2007/relationships/hdphoto" Target="../media/hdphoto33.wdp"/><Relationship Id="rId15" Type="http://schemas.openxmlformats.org/officeDocument/2006/relationships/image" Target="../media/image46.jpeg"/><Relationship Id="rId10" Type="http://schemas.microsoft.com/office/2007/relationships/hdphoto" Target="../media/hdphoto35.wdp"/><Relationship Id="rId4" Type="http://schemas.openxmlformats.org/officeDocument/2006/relationships/image" Target="../media/image42.png"/><Relationship Id="rId9" Type="http://schemas.openxmlformats.org/officeDocument/2006/relationships/image" Target="../media/image44.jpeg"/><Relationship Id="rId14" Type="http://schemas.microsoft.com/office/2007/relationships/hdphoto" Target="../media/hdphoto36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4.wdp"/><Relationship Id="rId4" Type="http://schemas.openxmlformats.org/officeDocument/2006/relationships/image" Target="../media/image11.jpe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0.wdp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609516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tx1"/>
                </a:solidFill>
              </a:rPr>
              <a:t>НАВСТРЕЧУ 665-летию</a:t>
            </a:r>
          </a:p>
          <a:p>
            <a:r>
              <a:rPr lang="ru-RU" sz="8800" b="1" dirty="0" smtClean="0">
                <a:solidFill>
                  <a:schemeClr val="tx2">
                    <a:lumMod val="10000"/>
                  </a:schemeClr>
                </a:solidFill>
              </a:rPr>
              <a:t>1998 год</a:t>
            </a:r>
            <a:endParaRPr lang="ru-RU" sz="88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8000" b="1" dirty="0" smtClean="0"/>
              <a:t>ДЕНЬ ГОРОДА КАШИРА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3815967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5941"/>
            <a:ext cx="4400087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27" y="3645024"/>
            <a:ext cx="4475272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74" y="318253"/>
            <a:ext cx="4363775" cy="32310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8" y="4577005"/>
            <a:ext cx="4108987" cy="20882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80753" y="3645024"/>
            <a:ext cx="250527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д.28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1282" y="386802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«Каширские известия» </a:t>
            </a:r>
          </a:p>
          <a:p>
            <a:r>
              <a:rPr lang="ru-RU" sz="1600" dirty="0" smtClean="0"/>
              <a:t>от 07.07.1998 № 82 (12237)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97318" y="6557859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д.335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41807" y="6557859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д.343</a:t>
            </a:r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87633" y="96787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д.345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947455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78"/>
          <a:stretch/>
        </p:blipFill>
        <p:spPr>
          <a:xfrm>
            <a:off x="262802" y="381175"/>
            <a:ext cx="2839300" cy="597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31" b="1101"/>
          <a:stretch/>
        </p:blipFill>
        <p:spPr>
          <a:xfrm>
            <a:off x="3208105" y="188640"/>
            <a:ext cx="2875288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16" y="2852936"/>
            <a:ext cx="2861378" cy="3631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3" t="48785" r="1782" b="1681"/>
          <a:stretch/>
        </p:blipFill>
        <p:spPr>
          <a:xfrm>
            <a:off x="6175646" y="3201898"/>
            <a:ext cx="2670704" cy="3079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22" t="10253" r="1590" b="55326"/>
          <a:stretch/>
        </p:blipFill>
        <p:spPr>
          <a:xfrm>
            <a:off x="6165584" y="545096"/>
            <a:ext cx="2680766" cy="23152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9817" y="6381477"/>
            <a:ext cx="250527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д.32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276709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98" b="42401"/>
          <a:stretch/>
        </p:blipFill>
        <p:spPr>
          <a:xfrm>
            <a:off x="147165" y="3470679"/>
            <a:ext cx="4356512" cy="33323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6632"/>
            <a:ext cx="3758436" cy="5988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968"/>
          <a:stretch/>
        </p:blipFill>
        <p:spPr>
          <a:xfrm>
            <a:off x="539552" y="166991"/>
            <a:ext cx="4356512" cy="31461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9371" y="3247678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д.55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76056" y="6143057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«Каширские известия» </a:t>
            </a:r>
          </a:p>
          <a:p>
            <a:r>
              <a:rPr lang="ru-RU" sz="1600" dirty="0" smtClean="0"/>
              <a:t>от 30.07.1998 № 92 (12247)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43765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229"/>
          <a:stretch/>
        </p:blipFill>
        <p:spPr>
          <a:xfrm>
            <a:off x="148515" y="103200"/>
            <a:ext cx="2448272" cy="6716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3966"/>
            <a:ext cx="2490976" cy="67321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9" t="77492"/>
          <a:stretch/>
        </p:blipFill>
        <p:spPr>
          <a:xfrm>
            <a:off x="3142602" y="3601824"/>
            <a:ext cx="2998739" cy="2539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4" r="3376" b="68949"/>
          <a:stretch/>
        </p:blipFill>
        <p:spPr>
          <a:xfrm>
            <a:off x="3142602" y="172721"/>
            <a:ext cx="2869558" cy="32263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13253" y="3397851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д.56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19872" y="6141746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«Каширские известия» </a:t>
            </a:r>
          </a:p>
          <a:p>
            <a:r>
              <a:rPr lang="ru-RU" sz="1600" dirty="0" smtClean="0"/>
              <a:t>от 30.07.1998 № 92 (12247)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89592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63" y="764704"/>
            <a:ext cx="2897765" cy="4871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6" y="179842"/>
            <a:ext cx="5724144" cy="3593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19"/>
          <a:stretch/>
        </p:blipFill>
        <p:spPr>
          <a:xfrm>
            <a:off x="3741003" y="3861048"/>
            <a:ext cx="2261616" cy="27790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6"/>
            <a:ext cx="1739145" cy="2761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738"/>
          <a:stretch/>
        </p:blipFill>
        <p:spPr>
          <a:xfrm>
            <a:off x="1915679" y="4518622"/>
            <a:ext cx="1725168" cy="14639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03867" y="5759539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д.56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02619" y="605534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«Каширские известия» </a:t>
            </a:r>
          </a:p>
          <a:p>
            <a:r>
              <a:rPr lang="ru-RU" sz="1600" dirty="0" smtClean="0"/>
              <a:t>от 30.07.1998 № 92 (12247)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80112" y="179842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д.311</a:t>
            </a:r>
            <a:endParaRPr lang="ru-RU" sz="1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98490" y="6062965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д.324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48264" y="541703"/>
            <a:ext cx="2071927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д.420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3258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27" b="46207"/>
          <a:stretch/>
        </p:blipFill>
        <p:spPr>
          <a:xfrm>
            <a:off x="5647381" y="4082842"/>
            <a:ext cx="3312368" cy="2521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3" t="16016" r="49694" b="2421"/>
          <a:stretch/>
        </p:blipFill>
        <p:spPr>
          <a:xfrm>
            <a:off x="176095" y="42353"/>
            <a:ext cx="2952328" cy="5301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6128" b="24202"/>
          <a:stretch/>
        </p:blipFill>
        <p:spPr>
          <a:xfrm>
            <a:off x="470780" y="4919349"/>
            <a:ext cx="2545837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142" y="714636"/>
            <a:ext cx="2772689" cy="20772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936" y="260648"/>
            <a:ext cx="2812143" cy="35178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17" b="47765"/>
          <a:stretch/>
        </p:blipFill>
        <p:spPr>
          <a:xfrm>
            <a:off x="3488678" y="2841590"/>
            <a:ext cx="2261616" cy="15209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3" t="21455" r="42605" b="59532"/>
          <a:stretch/>
        </p:blipFill>
        <p:spPr>
          <a:xfrm>
            <a:off x="3128423" y="4585660"/>
            <a:ext cx="2348434" cy="201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80" y="80652"/>
            <a:ext cx="4486656" cy="6339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092280" y="3638047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д.51</a:t>
            </a:r>
            <a:endParaRPr lang="ru-RU" sz="1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771800" y="6571734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д.56</a:t>
            </a:r>
            <a:endParaRPr lang="ru-RU" sz="1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261034" y="4312858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д.62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35147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548680"/>
            <a:ext cx="820891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Есть на карте Подмосковья небольшой город Кашира. Наш город. Зеленью садов он спускается к Оке. Мерно отсчитывают время куранты на башне Введенской церкви. Шумит переливается голосами по воскресным дням городской рынок.</a:t>
            </a:r>
          </a:p>
          <a:p>
            <a:endParaRPr lang="ru-RU" sz="2400" dirty="0" smtClean="0"/>
          </a:p>
          <a:p>
            <a:r>
              <a:rPr lang="ru-RU" sz="2400" dirty="0" smtClean="0"/>
              <a:t>Вот уже шесть веков стоит наша Кашира. Жгли ее не раз татары, рвались к ней фашисты. Не смогли покорить. Город вставал из руин, отстраивался вновь.</a:t>
            </a:r>
          </a:p>
          <a:p>
            <a:endParaRPr lang="ru-RU" sz="2400" dirty="0" smtClean="0"/>
          </a:p>
          <a:p>
            <a:r>
              <a:rPr lang="ru-RU" sz="2400" dirty="0" smtClean="0"/>
              <a:t>Наша Кашира… Она дорога нам, отсюда мы уходили в большую жизнь, но где бы мы ни были, куда бы не забрасывала нас судьба, сердцем всегда оставались с ней, родной Каширой!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183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/>
              <a:t>1998 год </a:t>
            </a:r>
            <a:r>
              <a:rPr lang="ru-RU" sz="3200" dirty="0" smtClean="0"/>
              <a:t>- </a:t>
            </a:r>
            <a:r>
              <a:rPr lang="ru-RU" dirty="0" smtClean="0"/>
              <a:t>страна переживает очередное шоковое состояние: перестановка в правительстве, финансово-экономический кризис. Поводов для праздников мало, но и в это нелегкое время каширяне не забыли про День </a:t>
            </a:r>
            <a:r>
              <a:rPr lang="ru-RU" dirty="0" smtClean="0"/>
              <a:t>рождения </a:t>
            </a:r>
            <a:r>
              <a:rPr lang="ru-RU" dirty="0" smtClean="0"/>
              <a:t>любимого города и провели его так же весело и интересно, как и в предыдущие годы. </a:t>
            </a:r>
          </a:p>
          <a:p>
            <a:r>
              <a:rPr lang="ru-RU" dirty="0" smtClean="0"/>
              <a:t>Мы предлагаем ознакомиться с празднованием Дня города </a:t>
            </a:r>
            <a:r>
              <a:rPr lang="ru-RU" sz="5400" dirty="0" smtClean="0"/>
              <a:t>Кашира</a:t>
            </a:r>
            <a:r>
              <a:rPr lang="ru-RU" dirty="0" smtClean="0"/>
              <a:t> в её </a:t>
            </a:r>
            <a:r>
              <a:rPr lang="ru-RU" sz="4800" dirty="0" smtClean="0"/>
              <a:t>642</a:t>
            </a:r>
            <a:r>
              <a:rPr lang="ru-RU" dirty="0" smtClean="0"/>
              <a:t> год рождения.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57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3" y="116632"/>
            <a:ext cx="2909110" cy="465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496" y="136240"/>
            <a:ext cx="2874674" cy="463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72" y="150256"/>
            <a:ext cx="2902529" cy="461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713" y="5765845"/>
            <a:ext cx="595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Распоряжение Главы Каширского района Московской области о проведении Дня города в 1998 году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27170" y="4975356"/>
            <a:ext cx="250527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Ф.69 оп.1 д.604 д.91-93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97429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2351"/>
            <a:ext cx="3416542" cy="550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4664"/>
            <a:ext cx="3437344" cy="548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3528" y="6021288"/>
            <a:ext cx="595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Приложение к распоряжению Главы Каширского района Московской области о проведении Дня города в 1998 году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5517232"/>
            <a:ext cx="250527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Ф.69 оп.1 д.604 д.94-95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220631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1" y="404664"/>
            <a:ext cx="4809744" cy="5151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392040" cy="66603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71932" y="5726615"/>
            <a:ext cx="2088673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д.32,34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0861" y="5949616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«Каширские известия» </a:t>
            </a:r>
          </a:p>
          <a:p>
            <a:r>
              <a:rPr lang="ru-RU" sz="1600" dirty="0" smtClean="0"/>
              <a:t>от 11.07.1998 № 84 (12239)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1112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1089"/>
            <a:ext cx="4404360" cy="6419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37" t="47974" r="2040" b="5178"/>
          <a:stretch/>
        </p:blipFill>
        <p:spPr>
          <a:xfrm>
            <a:off x="7410586" y="3140968"/>
            <a:ext cx="1685863" cy="2377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6997" r="33337" b="4970"/>
          <a:stretch/>
        </p:blipFill>
        <p:spPr>
          <a:xfrm>
            <a:off x="4860032" y="181089"/>
            <a:ext cx="3874885" cy="2437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90" y="2748821"/>
            <a:ext cx="2772389" cy="18496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34" t="41320" r="2175" b="39538"/>
          <a:stretch/>
        </p:blipFill>
        <p:spPr>
          <a:xfrm>
            <a:off x="4569690" y="4725144"/>
            <a:ext cx="2772389" cy="18784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11864" y="2588045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д.49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583558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406209" cy="5751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0648"/>
            <a:ext cx="2328672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" t="5505" r="56818" b="58032"/>
          <a:stretch/>
        </p:blipFill>
        <p:spPr>
          <a:xfrm>
            <a:off x="5076056" y="3861048"/>
            <a:ext cx="3744416" cy="28241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92280" y="3638047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д.49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5354" y="6100373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«Каширские известия» </a:t>
            </a:r>
          </a:p>
          <a:p>
            <a:r>
              <a:rPr lang="ru-RU" sz="1600" dirty="0" smtClean="0"/>
              <a:t>от 25.07.1998 № 90 (12245)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5877372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д.50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787537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09"/>
          <a:stretch/>
        </p:blipFill>
        <p:spPr>
          <a:xfrm>
            <a:off x="192902" y="3245547"/>
            <a:ext cx="4803842" cy="2885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00" y="263364"/>
            <a:ext cx="3672408" cy="6369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35" r="5100" b="57418"/>
          <a:stretch/>
        </p:blipFill>
        <p:spPr>
          <a:xfrm>
            <a:off x="203215" y="232894"/>
            <a:ext cx="4245615" cy="29891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46213" y="6471218"/>
            <a:ext cx="1872208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д.13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651" y="6130794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д.6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2528" y="167857"/>
            <a:ext cx="194421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д.49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39752" y="6130794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«Каширские известия» </a:t>
            </a:r>
          </a:p>
          <a:p>
            <a:r>
              <a:rPr lang="ru-RU" sz="1600" dirty="0" smtClean="0"/>
              <a:t>от 20.06.1998 № 75 (12230)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4638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378224" cy="64528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90" y="477134"/>
            <a:ext cx="2345877" cy="54721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64288" y="116632"/>
            <a:ext cx="1872208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д.93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6569500"/>
            <a:ext cx="2016224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д.83 д.171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52120" y="609622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«Каширские известия» </a:t>
            </a:r>
          </a:p>
          <a:p>
            <a:r>
              <a:rPr lang="ru-RU" sz="1600" dirty="0" smtClean="0"/>
              <a:t>от 30.10.1998 № 132 (12288)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127889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391</Words>
  <Application>Microsoft Office PowerPoint</Application>
  <PresentationFormat>Экран (4:3)</PresentationFormat>
  <Paragraphs>53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ДЕНЬ ГОРОДА КАШИРА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ГОРОДА КАШИРА</dc:title>
  <dc:creator>win</dc:creator>
  <cp:lastModifiedBy>win</cp:lastModifiedBy>
  <cp:revision>26</cp:revision>
  <dcterms:created xsi:type="dcterms:W3CDTF">2021-06-09T08:39:16Z</dcterms:created>
  <dcterms:modified xsi:type="dcterms:W3CDTF">2021-07-21T04:42:17Z</dcterms:modified>
</cp:coreProperties>
</file>